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1430000" cx="1143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60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600" orient="horz"/>
        <p:guide pos="36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df41e8f0e_0_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df41e8f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df41e8f0e_0_1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df41e8f0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df41e8f0e_0_2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df41e8f0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df41e8f0e_0_5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df41e8f0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df41e8f0e_0_15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df41e8f0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df41e8f0e_0_25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df41e8f0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df41e8f0e_0_30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df41e8f0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89635" y="1654611"/>
            <a:ext cx="10650600" cy="4561200"/>
          </a:xfrm>
          <a:prstGeom prst="rect">
            <a:avLst/>
          </a:prstGeom>
        </p:spPr>
        <p:txBody>
          <a:bodyPr anchorCtr="0" anchor="b" bIns="143900" lIns="143900" spcFirstLastPara="1" rIns="143900" wrap="square" tIns="143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89625" y="6298056"/>
            <a:ext cx="10650600" cy="17613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89625" y="2458056"/>
            <a:ext cx="10650600" cy="4363200"/>
          </a:xfrm>
          <a:prstGeom prst="rect">
            <a:avLst/>
          </a:prstGeom>
        </p:spPr>
        <p:txBody>
          <a:bodyPr anchorCtr="0" anchor="b" bIns="143900" lIns="143900" spcFirstLastPara="1" rIns="143900" wrap="square" tIns="143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89625" y="7004944"/>
            <a:ext cx="10650600" cy="28908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>
            <a:lvl1pPr indent="-406400" lvl="0" marL="4572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ctr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ctr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ctr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ctr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ctr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ctr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ctr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ctr">
              <a:spcBef>
                <a:spcPts val="2500"/>
              </a:spcBef>
              <a:spcAft>
                <a:spcPts val="25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89625" y="4779667"/>
            <a:ext cx="10650600" cy="1870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89625" y="2561056"/>
            <a:ext cx="10650600" cy="75921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2500"/>
              </a:spcBef>
              <a:spcAft>
                <a:spcPts val="25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89625" y="2561056"/>
            <a:ext cx="4999800" cy="75921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040500" y="2561056"/>
            <a:ext cx="4999800" cy="75921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89625" y="1234667"/>
            <a:ext cx="3510000" cy="1679400"/>
          </a:xfrm>
          <a:prstGeom prst="rect">
            <a:avLst/>
          </a:prstGeom>
        </p:spPr>
        <p:txBody>
          <a:bodyPr anchorCtr="0" anchor="b" bIns="143900" lIns="143900" spcFirstLastPara="1" rIns="143900" wrap="square" tIns="143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89625" y="3088000"/>
            <a:ext cx="3510000" cy="70653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612813" y="1000333"/>
            <a:ext cx="7959600" cy="90906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715000" y="-278"/>
            <a:ext cx="5715000" cy="114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43900" lIns="143900" spcFirstLastPara="1" rIns="143900" wrap="square" tIns="143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31875" y="2740389"/>
            <a:ext cx="5056500" cy="3294000"/>
          </a:xfrm>
          <a:prstGeom prst="rect">
            <a:avLst/>
          </a:prstGeom>
        </p:spPr>
        <p:txBody>
          <a:bodyPr anchorCtr="0" anchor="b" bIns="143900" lIns="143900" spcFirstLastPara="1" rIns="143900" wrap="square" tIns="143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31875" y="6229056"/>
            <a:ext cx="5056500" cy="27447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6174375" y="1609056"/>
            <a:ext cx="4796100" cy="82113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2500"/>
              </a:spcBef>
              <a:spcAft>
                <a:spcPts val="25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89625" y="9401278"/>
            <a:ext cx="7498500" cy="13446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</p:spPr>
        <p:txBody>
          <a:bodyPr anchorCtr="0" anchor="ctr" bIns="143900" lIns="143900" spcFirstLastPara="1" rIns="143900" wrap="square" tIns="143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9625" y="2561056"/>
            <a:ext cx="106506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1pPr>
            <a:lvl2pPr indent="-368300" lvl="1" marL="9144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2pPr>
            <a:lvl3pPr indent="-368300" lvl="2" marL="13716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3pPr>
            <a:lvl4pPr indent="-368300" lvl="3" marL="18288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4pPr>
            <a:lvl5pPr indent="-368300" lvl="4" marL="22860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5pPr>
            <a:lvl6pPr indent="-368300" lvl="5" marL="27432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6pPr>
            <a:lvl7pPr indent="-368300" lvl="6" marL="32004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7pPr>
            <a:lvl8pPr indent="-368300" lvl="7" marL="365760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  <a:defRPr sz="2200">
                <a:solidFill>
                  <a:schemeClr val="dk2"/>
                </a:solidFill>
              </a:defRPr>
            </a:lvl8pPr>
            <a:lvl9pPr indent="-368300" lvl="8" marL="4114800">
              <a:lnSpc>
                <a:spcPct val="115000"/>
              </a:lnSpc>
              <a:spcBef>
                <a:spcPts val="2500"/>
              </a:spcBef>
              <a:spcAft>
                <a:spcPts val="2500"/>
              </a:spcAft>
              <a:buClr>
                <a:schemeClr val="dk2"/>
              </a:buClr>
              <a:buSzPts val="2200"/>
              <a:buChar char="■"/>
              <a:defRPr sz="2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</a:defRPr>
            </a:lvl1pPr>
            <a:lvl2pPr lvl="1" algn="r">
              <a:buNone/>
              <a:defRPr sz="1600">
                <a:solidFill>
                  <a:schemeClr val="dk2"/>
                </a:solidFill>
              </a:defRPr>
            </a:lvl2pPr>
            <a:lvl3pPr lvl="2" algn="r">
              <a:buNone/>
              <a:defRPr sz="1600">
                <a:solidFill>
                  <a:schemeClr val="dk2"/>
                </a:solidFill>
              </a:defRPr>
            </a:lvl3pPr>
            <a:lvl4pPr lvl="3" algn="r">
              <a:buNone/>
              <a:defRPr sz="1600">
                <a:solidFill>
                  <a:schemeClr val="dk2"/>
                </a:solidFill>
              </a:defRPr>
            </a:lvl4pPr>
            <a:lvl5pPr lvl="4" algn="r">
              <a:buNone/>
              <a:defRPr sz="1600">
                <a:solidFill>
                  <a:schemeClr val="dk2"/>
                </a:solidFill>
              </a:defRPr>
            </a:lvl5pPr>
            <a:lvl6pPr lvl="5" algn="r">
              <a:buNone/>
              <a:defRPr sz="1600">
                <a:solidFill>
                  <a:schemeClr val="dk2"/>
                </a:solidFill>
              </a:defRPr>
            </a:lvl6pPr>
            <a:lvl7pPr lvl="6" algn="r">
              <a:buNone/>
              <a:defRPr sz="1600">
                <a:solidFill>
                  <a:schemeClr val="dk2"/>
                </a:solidFill>
              </a:defRPr>
            </a:lvl7pPr>
            <a:lvl8pPr lvl="7" algn="r">
              <a:buNone/>
              <a:defRPr sz="1600">
                <a:solidFill>
                  <a:schemeClr val="dk2"/>
                </a:solidFill>
              </a:defRPr>
            </a:lvl8pPr>
            <a:lvl9pPr lvl="8" algn="r">
              <a:buNone/>
              <a:defRPr sz="1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"/>
            <a:ext cx="11430000" cy="114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4294967295" type="body"/>
          </p:nvPr>
        </p:nvSpPr>
        <p:spPr>
          <a:xfrm>
            <a:off x="569350" y="1493200"/>
            <a:ext cx="10302000" cy="74463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5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50"/>
            <a:ext cx="11430001" cy="1142050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529275" y="2094775"/>
            <a:ext cx="10245300" cy="69843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5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59"/>
            <a:ext cx="11430001" cy="1142048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507800" y="1918950"/>
            <a:ext cx="10277700" cy="69222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5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" y="4750"/>
            <a:ext cx="11430001" cy="1142050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451175" y="2094775"/>
            <a:ext cx="10302000" cy="68214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5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20502" cy="114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593750" y="2185051"/>
            <a:ext cx="10449600" cy="68601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5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30001" cy="114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518550" y="2099125"/>
            <a:ext cx="10503300" cy="69138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500"/>
              </a:spcAft>
              <a:buNone/>
            </a:pP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30001" cy="114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475575" y="2120601"/>
            <a:ext cx="10621500" cy="68709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500"/>
              </a:spcAft>
              <a:buNone/>
            </a:pP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30001" cy="114300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497050" y="1508275"/>
            <a:ext cx="10610700" cy="7592100"/>
          </a:xfrm>
          <a:prstGeom prst="rect">
            <a:avLst/>
          </a:prstGeom>
        </p:spPr>
        <p:txBody>
          <a:bodyPr anchorCtr="0" anchor="t" bIns="143900" lIns="143900" spcFirstLastPara="1" rIns="143900" wrap="square" tIns="143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500"/>
              </a:spcAft>
              <a:buNone/>
            </a:pP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